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9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4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36.png" ContentType="image/png"/>
  <Override PartName="/ppt/media/image32.png" ContentType="image/png"/>
  <Override PartName="/ppt/media/image30.png" ContentType="image/png"/>
  <Override PartName="/ppt/media/image27.png" ContentType="image/png"/>
  <Override PartName="/ppt/media/image26.png" ContentType="image/png"/>
  <Override PartName="/ppt/media/image38.png" ContentType="image/png"/>
  <Override PartName="/ppt/media/image33.png" ContentType="image/png"/>
  <Override PartName="/ppt/media/image25.png" ContentType="image/png"/>
  <Override PartName="/ppt/media/image28.png" ContentType="image/png"/>
  <Override PartName="/ppt/media/image37.png" ContentType="image/png"/>
  <Override PartName="/ppt/media/image22.png" ContentType="image/png"/>
  <Override PartName="/ppt/media/image31.png" ContentType="image/png"/>
  <Override PartName="/ppt/media/image24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6.png" ContentType="image/png"/>
  <Override PartName="/ppt/media/image17.png" ContentType="image/png"/>
  <Override PartName="/ppt/media/image13.png" ContentType="image/png"/>
  <Override PartName="/ppt/media/image23.png" ContentType="image/png"/>
  <Override PartName="/ppt/media/image35.png" ContentType="image/png"/>
  <Override PartName="/ppt/media/image12.png" ContentType="image/png"/>
  <Override PartName="/ppt/media/image10.png" ContentType="image/png"/>
  <Override PartName="/ppt/media/image15.png" ContentType="image/png"/>
  <Override PartName="/ppt/media/image9.png" ContentType="image/png"/>
  <Override PartName="/ppt/media/image8.png" ContentType="image/png"/>
  <Override PartName="/ppt/media/image29.png" ContentType="image/png"/>
  <Override PartName="/ppt/media/image34.png" ContentType="image/png"/>
  <Override PartName="/ppt/media/image6.png" ContentType="image/png"/>
  <Override PartName="/ppt/media/image5.png" ContentType="image/png"/>
  <Override PartName="/ppt/media/image18.png" ContentType="image/png"/>
  <Override PartName="/ppt/media/image7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4.jpeg" ContentType="image/jpeg"/>
  <Override PartName="/ppt/media/image11.png" ContentType="image/png"/>
  <Override PartName="/ppt/media/image1.png" ContentType="image/png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152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153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154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155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3F73D835-72D5-462C-BE98-CE264211B93D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7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8FEC6116-4368-42A6-AE46-881175C5FBEC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9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832D25F9-E9D5-4F87-8C27-7AFD36644ADC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1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DC9B51C7-C5FB-43CA-AC3D-3202A3CAA106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3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A18DEAF7-A09B-4FB1-8987-C5F1D89B88D2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5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1DB4F8B9-BDD1-425E-A945-E3438A245937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7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0FDB16B0-74BC-4E2A-8624-0B735C217C76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9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7C020EE9-4DEE-46CE-898B-C372C00E38B0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1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DAAF5435-B31D-44D1-937D-1C83D54BF6A6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3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02189F7F-ABA8-49A9-B468-D8E388C50D95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7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1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12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4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5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9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1840" cy="4703040"/>
          </a:xfrm>
          <a:prstGeom prst="rect">
            <a:avLst/>
          </a:prstGeom>
          <a:ln w="9360">
            <a:noFill/>
          </a:ln>
        </p:spPr>
      </p:pic>
      <p:pic>
        <p:nvPicPr>
          <p:cNvPr id="1" name="Picture 8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1840" cy="5141520"/>
          </a:xfrm>
          <a:prstGeom prst="rect">
            <a:avLst/>
          </a:prstGeom>
          <a:ln w="936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9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1840" cy="4703040"/>
          </a:xfrm>
          <a:prstGeom prst="rect">
            <a:avLst/>
          </a:prstGeom>
          <a:ln w="9360">
            <a:noFill/>
          </a:ln>
        </p:spPr>
      </p:pic>
      <p:sp>
        <p:nvSpPr>
          <p:cNvPr id="39" name="CustomShape 1"/>
          <p:cNvSpPr/>
          <p:nvPr/>
        </p:nvSpPr>
        <p:spPr>
          <a:xfrm>
            <a:off x="5486400" y="0"/>
            <a:ext cx="3655440" cy="5141520"/>
          </a:xfrm>
          <a:prstGeom prst="rect">
            <a:avLst/>
          </a:prstGeom>
          <a:solidFill>
            <a:srgbClr val="363d43"/>
          </a:solidFill>
          <a:ln w="9360">
            <a:noFill/>
          </a:ln>
        </p:spPr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9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1840" cy="4703040"/>
          </a:xfrm>
          <a:prstGeom prst="rect">
            <a:avLst/>
          </a:prstGeom>
          <a:ln w="9360">
            <a:noFill/>
          </a:ln>
        </p:spPr>
      </p:pic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9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1840" cy="4703040"/>
          </a:xfrm>
          <a:prstGeom prst="rect">
            <a:avLst/>
          </a:prstGeom>
          <a:ln w="9360">
            <a:noFill/>
          </a:ln>
        </p:spPr>
      </p:pic>
      <p:sp>
        <p:nvSpPr>
          <p:cNvPr id="114" name="CustomShape 1"/>
          <p:cNvSpPr/>
          <p:nvPr/>
        </p:nvSpPr>
        <p:spPr>
          <a:xfrm>
            <a:off x="0" y="152280"/>
            <a:ext cx="9141840" cy="2264760"/>
          </a:xfrm>
          <a:prstGeom prst="rect">
            <a:avLst/>
          </a:prstGeom>
          <a:solidFill>
            <a:srgbClr val="424c53"/>
          </a:solidFill>
          <a:ln w="25560">
            <a:noFill/>
          </a:ln>
        </p:spPr>
      </p:sp>
      <p:sp>
        <p:nvSpPr>
          <p:cNvPr id="115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slideLayout" Target="../slideLayouts/slideLayout25.xml"/><Relationship Id="rId7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4" descr=""/>
          <p:cNvPicPr/>
          <p:nvPr/>
        </p:nvPicPr>
        <p:blipFill>
          <a:blip r:embed="rId1">
            <a:lum bright="-30000" contrast="-10000"/>
          </a:blip>
          <a:srcRect l="17858" t="0" r="17858" b="0"/>
          <a:stretch>
            <a:fillRect/>
          </a:stretch>
        </p:blipFill>
        <p:spPr>
          <a:xfrm>
            <a:off x="0" y="0"/>
            <a:ext cx="5393880" cy="5141520"/>
          </a:xfrm>
          <a:prstGeom prst="rect">
            <a:avLst/>
          </a:prstGeom>
          <a:ln>
            <a:noFill/>
          </a:ln>
        </p:spPr>
      </p:pic>
      <p:pic>
        <p:nvPicPr>
          <p:cNvPr id="157" name="Picture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558480" y="1047600"/>
            <a:ext cx="1521720" cy="2440080"/>
          </a:xfrm>
          <a:prstGeom prst="rect">
            <a:avLst/>
          </a:prstGeom>
          <a:ln>
            <a:noFill/>
          </a:ln>
        </p:spPr>
      </p:pic>
      <p:sp>
        <p:nvSpPr>
          <p:cNvPr id="158" name="CustomShape 1"/>
          <p:cNvSpPr/>
          <p:nvPr/>
        </p:nvSpPr>
        <p:spPr>
          <a:xfrm>
            <a:off x="5396040" y="0"/>
            <a:ext cx="88200" cy="5141520"/>
          </a:xfrm>
          <a:prstGeom prst="rect">
            <a:avLst/>
          </a:prstGeom>
          <a:solidFill>
            <a:srgbClr val="ed3645"/>
          </a:solidFill>
          <a:ln w="25560">
            <a:noFill/>
          </a:ln>
        </p:spPr>
      </p:sp>
      <p:sp>
        <p:nvSpPr>
          <p:cNvPr id="159" name="CustomShape 2"/>
          <p:cNvSpPr/>
          <p:nvPr/>
        </p:nvSpPr>
        <p:spPr>
          <a:xfrm>
            <a:off x="6417360" y="4201560"/>
            <a:ext cx="1853640" cy="254520"/>
          </a:xfrm>
          <a:prstGeom prst="roundRect">
            <a:avLst>
              <a:gd name="adj" fmla="val 9421"/>
            </a:avLst>
          </a:prstGeom>
          <a:solidFill>
            <a:srgbClr val="424c53"/>
          </a:solidFill>
          <a:ln w="9360">
            <a:noFill/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000">
                <a:solidFill>
                  <a:srgbClr val="ffffff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160" name="CustomShape 3"/>
          <p:cNvSpPr/>
          <p:nvPr/>
        </p:nvSpPr>
        <p:spPr>
          <a:xfrm>
            <a:off x="431640" y="1959840"/>
            <a:ext cx="4569840" cy="2282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Calibri"/>
                <a:ea typeface="MS PGothic"/>
              </a:rPr>
              <a:t>IТ Образование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Calibri"/>
                <a:ea typeface="MS PGothic"/>
              </a:rPr>
              <a:t>Для специалистов всех уровней!</a:t>
            </a:r>
            <a:endParaRPr/>
          </a:p>
        </p:txBody>
      </p:sp>
    </p:spTree>
  </p:cSld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0" y="0"/>
            <a:ext cx="9141840" cy="157320"/>
          </a:xfrm>
          <a:prstGeom prst="rect">
            <a:avLst/>
          </a:prstGeom>
          <a:solidFill>
            <a:srgbClr val="ed3645"/>
          </a:solidFill>
          <a:ln w="25560">
            <a:noFill/>
          </a:ln>
        </p:spPr>
      </p:sp>
      <p:sp>
        <p:nvSpPr>
          <p:cNvPr id="258" name="CustomShape 2"/>
          <p:cNvSpPr/>
          <p:nvPr/>
        </p:nvSpPr>
        <p:spPr>
          <a:xfrm>
            <a:off x="455400" y="598320"/>
            <a:ext cx="4150440" cy="884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1" lang="en-US" sz="2800">
                <a:solidFill>
                  <a:srgbClr val="ffffff"/>
                </a:solidFill>
                <a:latin typeface="Calibri"/>
                <a:ea typeface="Open Sans Semibold"/>
              </a:rPr>
              <a:t>КОНТАКТНЫЕ 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800">
                <a:solidFill>
                  <a:srgbClr val="ffffff"/>
                </a:solidFill>
                <a:latin typeface="Calibri"/>
                <a:ea typeface="Open Sans Semibold"/>
              </a:rPr>
              <a:t>ДАННЫЕ</a:t>
            </a:r>
            <a:endParaRPr/>
          </a:p>
        </p:txBody>
      </p:sp>
      <p:sp>
        <p:nvSpPr>
          <p:cNvPr id="259" name="CustomShape 3"/>
          <p:cNvSpPr/>
          <p:nvPr/>
        </p:nvSpPr>
        <p:spPr>
          <a:xfrm>
            <a:off x="3486240" y="627480"/>
            <a:ext cx="2091600" cy="896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ITEA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ул. Кутузова, 18/7, оф. 301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Киев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03133</a:t>
            </a:r>
            <a:endParaRPr/>
          </a:p>
        </p:txBody>
      </p:sp>
      <p:sp>
        <p:nvSpPr>
          <p:cNvPr id="260" name="CustomShape 4"/>
          <p:cNvSpPr/>
          <p:nvPr/>
        </p:nvSpPr>
        <p:spPr>
          <a:xfrm>
            <a:off x="5970600" y="627480"/>
            <a:ext cx="2091600" cy="748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>
                <a:solidFill>
                  <a:srgbClr val="ffffff"/>
                </a:solidFill>
                <a:latin typeface="Calibri"/>
                <a:ea typeface="MS PGothic"/>
              </a:rPr>
              <a:t>+38 044  590  08 38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1200">
                <a:solidFill>
                  <a:srgbClr val="ffffff"/>
                </a:solidFill>
                <a:latin typeface="Calibri"/>
                <a:ea typeface="MS PGothic"/>
              </a:rPr>
              <a:t>info@iteducate.com.ua 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1200">
                <a:solidFill>
                  <a:srgbClr val="ffffff"/>
                </a:solidFill>
                <a:latin typeface="Calibri"/>
                <a:ea typeface="MS PGothic"/>
              </a:rPr>
              <a:t>www.iteducate.com.ua </a:t>
            </a:r>
            <a:endParaRPr/>
          </a:p>
        </p:txBody>
      </p:sp>
      <p:sp>
        <p:nvSpPr>
          <p:cNvPr id="261" name="CustomShape 5"/>
          <p:cNvSpPr/>
          <p:nvPr/>
        </p:nvSpPr>
        <p:spPr>
          <a:xfrm>
            <a:off x="6193080" y="1379160"/>
            <a:ext cx="3021120" cy="29052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050">
                <a:solidFill>
                  <a:srgbClr val="ffffff"/>
                </a:solidFill>
                <a:latin typeface="Calibri"/>
                <a:ea typeface="MS PGothic"/>
              </a:rPr>
              <a:t>https://www.facebook.com/</a:t>
            </a:r>
            <a:r>
              <a:rPr b="1" lang="en-US" sz="1050">
                <a:solidFill>
                  <a:srgbClr val="ffffff"/>
                </a:solidFill>
                <a:latin typeface="Calibri"/>
                <a:ea typeface="MS PGothic"/>
              </a:rPr>
              <a:t>ITeducate</a:t>
            </a:r>
            <a:endParaRPr/>
          </a:p>
        </p:txBody>
      </p:sp>
      <p:pic>
        <p:nvPicPr>
          <p:cNvPr id="262" name="Picture 2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975280" y="1348200"/>
            <a:ext cx="286920" cy="285120"/>
          </a:xfrm>
          <a:prstGeom prst="rect">
            <a:avLst/>
          </a:prstGeom>
          <a:ln w="9360">
            <a:noFill/>
          </a:ln>
        </p:spPr>
      </p:pic>
      <p:sp>
        <p:nvSpPr>
          <p:cNvPr id="263" name="Line 6"/>
          <p:cNvSpPr/>
          <p:nvPr/>
        </p:nvSpPr>
        <p:spPr>
          <a:xfrm>
            <a:off x="5580000" y="627480"/>
            <a:ext cx="0" cy="1008000"/>
          </a:xfrm>
          <a:prstGeom prst="line">
            <a:avLst/>
          </a:prstGeom>
          <a:ln w="9360">
            <a:solidFill>
              <a:srgbClr val="7b8f9d"/>
            </a:solidFill>
            <a:round/>
          </a:ln>
        </p:spPr>
      </p:sp>
      <p:sp>
        <p:nvSpPr>
          <p:cNvPr id="264" name="CustomShape 7"/>
          <p:cNvSpPr/>
          <p:nvPr/>
        </p:nvSpPr>
        <p:spPr>
          <a:xfrm>
            <a:off x="3124080" y="4781520"/>
            <a:ext cx="2893320" cy="272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</a:rPr>
              <a:t>WWW.ITEDUCATE.COM.UA</a:t>
            </a:r>
            <a:endParaRPr/>
          </a:p>
        </p:txBody>
      </p:sp>
      <p:pic>
        <p:nvPicPr>
          <p:cNvPr id="265" name="Picture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24880" y="4801320"/>
            <a:ext cx="1602360" cy="252720"/>
          </a:xfrm>
          <a:prstGeom prst="rect">
            <a:avLst/>
          </a:prstGeom>
          <a:ln>
            <a:noFill/>
          </a:ln>
        </p:spPr>
      </p:pic>
    </p:spTree>
  </p:cSld>
  <p:transition>
    <p:wipe dir="l"/>
  </p:transition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3124080" y="4781520"/>
            <a:ext cx="2893320" cy="272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162" name="Line 2"/>
          <p:cNvSpPr/>
          <p:nvPr/>
        </p:nvSpPr>
        <p:spPr>
          <a:xfrm>
            <a:off x="5638680" y="1995840"/>
            <a:ext cx="2971800" cy="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</p:sp>
      <p:sp>
        <p:nvSpPr>
          <p:cNvPr id="163" name="Line 3"/>
          <p:cNvSpPr/>
          <p:nvPr/>
        </p:nvSpPr>
        <p:spPr>
          <a:xfrm>
            <a:off x="5638680" y="2417040"/>
            <a:ext cx="2971800" cy="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</p:sp>
      <p:sp>
        <p:nvSpPr>
          <p:cNvPr id="164" name="Line 4"/>
          <p:cNvSpPr/>
          <p:nvPr/>
        </p:nvSpPr>
        <p:spPr>
          <a:xfrm>
            <a:off x="5658840" y="2812680"/>
            <a:ext cx="2971800" cy="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</p:sp>
      <p:sp>
        <p:nvSpPr>
          <p:cNvPr id="165" name="CustomShape 5"/>
          <p:cNvSpPr/>
          <p:nvPr/>
        </p:nvSpPr>
        <p:spPr>
          <a:xfrm>
            <a:off x="457200" y="346320"/>
            <a:ext cx="4004640" cy="855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424c53"/>
                </a:solidFill>
                <a:latin typeface="Calibri"/>
                <a:ea typeface="Open Sans Extrabold"/>
              </a:rPr>
              <a:t>JavaScript продвинутый курс</a:t>
            </a:r>
            <a:endParaRPr/>
          </a:p>
        </p:txBody>
      </p:sp>
      <p:sp>
        <p:nvSpPr>
          <p:cNvPr id="166" name="CustomShape 6"/>
          <p:cNvSpPr/>
          <p:nvPr/>
        </p:nvSpPr>
        <p:spPr>
          <a:xfrm>
            <a:off x="5526000" y="1725120"/>
            <a:ext cx="3329280" cy="32184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CustomShape 7"/>
          <p:cNvSpPr/>
          <p:nvPr/>
        </p:nvSpPr>
        <p:spPr>
          <a:xfrm>
            <a:off x="6027480" y="362520"/>
            <a:ext cx="2232720" cy="2775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68" name="CustomShape 8"/>
          <p:cNvSpPr/>
          <p:nvPr/>
        </p:nvSpPr>
        <p:spPr>
          <a:xfrm>
            <a:off x="5638680" y="2133360"/>
            <a:ext cx="2989800" cy="2203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69" name="CustomShape 9"/>
          <p:cNvSpPr/>
          <p:nvPr/>
        </p:nvSpPr>
        <p:spPr>
          <a:xfrm>
            <a:off x="5669280" y="2533320"/>
            <a:ext cx="2939400" cy="2775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70" name="CustomShape 10"/>
          <p:cNvSpPr/>
          <p:nvPr/>
        </p:nvSpPr>
        <p:spPr>
          <a:xfrm>
            <a:off x="5638680" y="2890080"/>
            <a:ext cx="1944360" cy="27756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sp>
        <p:nvSpPr>
          <p:cNvPr id="171" name="Line 11"/>
          <p:cNvSpPr/>
          <p:nvPr/>
        </p:nvSpPr>
        <p:spPr>
          <a:xfrm>
            <a:off x="5638680" y="3169440"/>
            <a:ext cx="2971800" cy="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</p:sp>
      <p:pic>
        <p:nvPicPr>
          <p:cNvPr id="172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2360" cy="252720"/>
          </a:xfrm>
          <a:prstGeom prst="rect">
            <a:avLst/>
          </a:prstGeom>
          <a:ln>
            <a:noFill/>
          </a:ln>
        </p:spPr>
      </p:pic>
      <p:sp>
        <p:nvSpPr>
          <p:cNvPr id="173" name="CustomShape 12"/>
          <p:cNvSpPr/>
          <p:nvPr/>
        </p:nvSpPr>
        <p:spPr>
          <a:xfrm>
            <a:off x="5791320" y="1807560"/>
            <a:ext cx="2344680" cy="3027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74" name="CustomShape 13"/>
          <p:cNvSpPr/>
          <p:nvPr/>
        </p:nvSpPr>
        <p:spPr>
          <a:xfrm>
            <a:off x="5526000" y="1725120"/>
            <a:ext cx="3329280" cy="32184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CustomShape 14"/>
          <p:cNvSpPr/>
          <p:nvPr/>
        </p:nvSpPr>
        <p:spPr>
          <a:xfrm>
            <a:off x="5490000" y="1647360"/>
            <a:ext cx="4658760" cy="162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Cookies</a:t>
            </a:r>
            <a:r>
              <a:rPr lang="en-US">
                <a:latin typeface="Arial"/>
              </a:rPr>
              <a:t>	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WebStorage</a:t>
            </a:r>
            <a:r>
              <a:rPr lang="en-US">
                <a:latin typeface="Arial"/>
              </a:rPr>
              <a:t>	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SessionStorage</a:t>
            </a:r>
            <a:endParaRPr/>
          </a:p>
          <a:p>
            <a:endParaRPr/>
          </a:p>
        </p:txBody>
      </p:sp>
    </p:spTree>
  </p:cSld>
  <p:transition>
    <p:wipe dir="l"/>
  </p:transition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3124080" y="4781520"/>
            <a:ext cx="2893320" cy="272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177" name="CustomShape 2"/>
          <p:cNvSpPr/>
          <p:nvPr/>
        </p:nvSpPr>
        <p:spPr>
          <a:xfrm>
            <a:off x="457200" y="346320"/>
            <a:ext cx="8593560" cy="840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500">
                <a:latin typeface="Arial"/>
              </a:rPr>
              <a:t>Cookies</a:t>
            </a:r>
            <a:endParaRPr/>
          </a:p>
        </p:txBody>
      </p:sp>
      <p:sp>
        <p:nvSpPr>
          <p:cNvPr id="178" name="CustomShape 3"/>
          <p:cNvSpPr/>
          <p:nvPr/>
        </p:nvSpPr>
        <p:spPr>
          <a:xfrm>
            <a:off x="6027480" y="362520"/>
            <a:ext cx="2232720" cy="2775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79" name="CustomShape 4"/>
          <p:cNvSpPr/>
          <p:nvPr/>
        </p:nvSpPr>
        <p:spPr>
          <a:xfrm>
            <a:off x="5638680" y="2133360"/>
            <a:ext cx="2989800" cy="2203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80" name="CustomShape 5"/>
          <p:cNvSpPr/>
          <p:nvPr/>
        </p:nvSpPr>
        <p:spPr>
          <a:xfrm>
            <a:off x="5669280" y="2533320"/>
            <a:ext cx="2939400" cy="2775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81" name="CustomShape 6"/>
          <p:cNvSpPr/>
          <p:nvPr/>
        </p:nvSpPr>
        <p:spPr>
          <a:xfrm>
            <a:off x="5638680" y="2890080"/>
            <a:ext cx="1944360" cy="27756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182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2360" cy="252720"/>
          </a:xfrm>
          <a:prstGeom prst="rect">
            <a:avLst/>
          </a:prstGeom>
          <a:ln>
            <a:noFill/>
          </a:ln>
        </p:spPr>
      </p:pic>
      <p:sp>
        <p:nvSpPr>
          <p:cNvPr id="183" name="CustomShape 7"/>
          <p:cNvSpPr/>
          <p:nvPr/>
        </p:nvSpPr>
        <p:spPr>
          <a:xfrm>
            <a:off x="5791320" y="1807560"/>
            <a:ext cx="2344680" cy="3027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84" name="CustomShape 8"/>
          <p:cNvSpPr/>
          <p:nvPr/>
        </p:nvSpPr>
        <p:spPr>
          <a:xfrm>
            <a:off x="91440" y="1007640"/>
            <a:ext cx="8593560" cy="1368720"/>
          </a:xfrm>
          <a:prstGeom prst="rect">
            <a:avLst/>
          </a:prstGeom>
          <a:noFill/>
          <a:ln>
            <a:noFill/>
          </a:ln>
        </p:spPr>
      </p:sp>
      <p:pic>
        <p:nvPicPr>
          <p:cNvPr id="18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943600" y="1324440"/>
            <a:ext cx="2926080" cy="2241720"/>
          </a:xfrm>
          <a:prstGeom prst="rect">
            <a:avLst/>
          </a:prstGeom>
          <a:ln>
            <a:noFill/>
          </a:ln>
        </p:spPr>
      </p:pic>
      <p:sp>
        <p:nvSpPr>
          <p:cNvPr id="186" name="TextShape 9"/>
          <p:cNvSpPr txBox="1"/>
          <p:nvPr/>
        </p:nvSpPr>
        <p:spPr>
          <a:xfrm>
            <a:off x="274320" y="1261800"/>
            <a:ext cx="5486400" cy="297180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500">
                <a:latin typeface="Arial"/>
              </a:rPr>
              <a:t>Куки - это небольшой объем данных, которые хранятся вэб браузером. Они позволяют Вам сохранять определенную информацию о пользователе и получать ее каждый раз, когда он посещает Вашу страницу. Каждый пользователь имеет свой собственный уникальный набор куков.</a:t>
            </a:r>
            <a:endParaRPr/>
          </a:p>
          <a:p>
            <a:r>
              <a:rPr lang="en-US" sz="1500">
                <a:latin typeface="Arial"/>
              </a:rPr>
              <a:t>Обычно куки используются веб сервером для выполнения таких функций как отслеживание посещений сайта, регистрации на сайте и сохранения сведений о заказах или покупках. Однако нам не нужно придумывать программу для вэб сервера чтобы использовать куки. Мы можем использовать их с помощью JavaScript.</a:t>
            </a:r>
            <a:endParaRPr/>
          </a:p>
          <a:p>
            <a:endParaRPr/>
          </a:p>
        </p:txBody>
      </p:sp>
    </p:spTree>
  </p:cSld>
  <p:transition>
    <p:wipe dir="l"/>
  </p:transition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3124080" y="4781520"/>
            <a:ext cx="2893320" cy="272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188" name="CustomShape 2"/>
          <p:cNvSpPr/>
          <p:nvPr/>
        </p:nvSpPr>
        <p:spPr>
          <a:xfrm>
            <a:off x="457200" y="346320"/>
            <a:ext cx="8593560" cy="840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500">
                <a:latin typeface="Arial"/>
              </a:rPr>
              <a:t>Свойство document.cookie.</a:t>
            </a:r>
            <a:endParaRPr/>
          </a:p>
        </p:txBody>
      </p:sp>
      <p:sp>
        <p:nvSpPr>
          <p:cNvPr id="189" name="CustomShape 3"/>
          <p:cNvSpPr/>
          <p:nvPr/>
        </p:nvSpPr>
        <p:spPr>
          <a:xfrm>
            <a:off x="6027480" y="362520"/>
            <a:ext cx="2232720" cy="2775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90" name="CustomShape 4"/>
          <p:cNvSpPr/>
          <p:nvPr/>
        </p:nvSpPr>
        <p:spPr>
          <a:xfrm>
            <a:off x="5638680" y="2133360"/>
            <a:ext cx="2989800" cy="2203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91" name="CustomShape 5"/>
          <p:cNvSpPr/>
          <p:nvPr/>
        </p:nvSpPr>
        <p:spPr>
          <a:xfrm>
            <a:off x="5669280" y="2533320"/>
            <a:ext cx="2939400" cy="2775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92" name="CustomShape 6"/>
          <p:cNvSpPr/>
          <p:nvPr/>
        </p:nvSpPr>
        <p:spPr>
          <a:xfrm>
            <a:off x="5638680" y="2890080"/>
            <a:ext cx="1944360" cy="27756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193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2360" cy="252720"/>
          </a:xfrm>
          <a:prstGeom prst="rect">
            <a:avLst/>
          </a:prstGeom>
          <a:ln>
            <a:noFill/>
          </a:ln>
        </p:spPr>
      </p:pic>
      <p:sp>
        <p:nvSpPr>
          <p:cNvPr id="194" name="CustomShape 7"/>
          <p:cNvSpPr/>
          <p:nvPr/>
        </p:nvSpPr>
        <p:spPr>
          <a:xfrm>
            <a:off x="5791320" y="1807560"/>
            <a:ext cx="2344680" cy="3027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95" name="CustomShape 8"/>
          <p:cNvSpPr/>
          <p:nvPr/>
        </p:nvSpPr>
        <p:spPr>
          <a:xfrm>
            <a:off x="274320" y="1900080"/>
            <a:ext cx="8593560" cy="1368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just">
              <a:lnSpc>
                <a:spcPct val="100000"/>
              </a:lnSpc>
            </a:pPr>
            <a:endParaRPr/>
          </a:p>
          <a:p>
            <a:pPr algn="just">
              <a:lnSpc>
                <a:spcPct val="100000"/>
              </a:lnSpc>
            </a:pPr>
            <a:endParaRPr/>
          </a:p>
          <a:p>
            <a:pPr algn="just">
              <a:lnSpc>
                <a:spcPct val="100000"/>
              </a:lnSpc>
            </a:pPr>
            <a:r>
              <a:rPr lang="en-US">
                <a:latin typeface="Arial"/>
              </a:rPr>
              <a:t>В JavaScript куки доступны с помощью свойства cookie объекта document</a:t>
            </a:r>
            <a:endParaRPr/>
          </a:p>
        </p:txBody>
      </p:sp>
    </p:spTree>
  </p:cSld>
  <p:transition>
    <p:wipe dir="l"/>
  </p:transition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3124080" y="4781520"/>
            <a:ext cx="2893320" cy="272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197" name="CustomShape 2"/>
          <p:cNvSpPr/>
          <p:nvPr/>
        </p:nvSpPr>
        <p:spPr>
          <a:xfrm>
            <a:off x="457200" y="346320"/>
            <a:ext cx="8593560" cy="840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500">
                <a:latin typeface="Calibri"/>
              </a:rPr>
              <a:t>Storages</a:t>
            </a:r>
            <a:endParaRPr/>
          </a:p>
        </p:txBody>
      </p:sp>
      <p:sp>
        <p:nvSpPr>
          <p:cNvPr id="198" name="CustomShape 3"/>
          <p:cNvSpPr/>
          <p:nvPr/>
        </p:nvSpPr>
        <p:spPr>
          <a:xfrm>
            <a:off x="6027480" y="362520"/>
            <a:ext cx="2232720" cy="2775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99" name="CustomShape 4"/>
          <p:cNvSpPr/>
          <p:nvPr/>
        </p:nvSpPr>
        <p:spPr>
          <a:xfrm>
            <a:off x="5638680" y="2133360"/>
            <a:ext cx="2989800" cy="2203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00" name="CustomShape 5"/>
          <p:cNvSpPr/>
          <p:nvPr/>
        </p:nvSpPr>
        <p:spPr>
          <a:xfrm>
            <a:off x="5669280" y="2533320"/>
            <a:ext cx="2939400" cy="2775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01" name="CustomShape 6"/>
          <p:cNvSpPr/>
          <p:nvPr/>
        </p:nvSpPr>
        <p:spPr>
          <a:xfrm>
            <a:off x="5638680" y="2890080"/>
            <a:ext cx="1944360" cy="27756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202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2360" cy="252720"/>
          </a:xfrm>
          <a:prstGeom prst="rect">
            <a:avLst/>
          </a:prstGeom>
          <a:ln>
            <a:noFill/>
          </a:ln>
        </p:spPr>
      </p:pic>
      <p:sp>
        <p:nvSpPr>
          <p:cNvPr id="203" name="CustomShape 7"/>
          <p:cNvSpPr/>
          <p:nvPr/>
        </p:nvSpPr>
        <p:spPr>
          <a:xfrm>
            <a:off x="5791320" y="1807560"/>
            <a:ext cx="2344680" cy="302760"/>
          </a:xfrm>
          <a:prstGeom prst="rect">
            <a:avLst/>
          </a:prstGeom>
          <a:noFill/>
          <a:ln w="9360">
            <a:noFill/>
          </a:ln>
        </p:spPr>
      </p:sp>
      <p:pic>
        <p:nvPicPr>
          <p:cNvPr id="204" name="" descr=""/>
          <p:cNvPicPr/>
          <p:nvPr/>
        </p:nvPicPr>
        <p:blipFill>
          <a:blip r:embed="rId2"/>
          <a:srcRect l="-33198" t="-1429902" r="-956438" b="0"/>
          <a:stretch>
            <a:fillRect/>
          </a:stretch>
        </p:blipFill>
        <p:spPr>
          <a:xfrm>
            <a:off x="1920240" y="1463400"/>
            <a:ext cx="5027040" cy="2832480"/>
          </a:xfrm>
          <a:prstGeom prst="rect">
            <a:avLst/>
          </a:prstGeom>
          <a:ln>
            <a:noFill/>
          </a:ln>
        </p:spPr>
      </p:pic>
      <p:pic>
        <p:nvPicPr>
          <p:cNvPr id="205" name="" descr=""/>
          <p:cNvPicPr/>
          <p:nvPr/>
        </p:nvPicPr>
        <p:blipFill>
          <a:blip r:embed="rId3"/>
          <a:srcRect l="-1112414" t="481725" r="-1112414" b="-1515461"/>
          <a:stretch>
            <a:fillRect/>
          </a:stretch>
        </p:blipFill>
        <p:spPr>
          <a:xfrm>
            <a:off x="2309400" y="1931760"/>
            <a:ext cx="4570200" cy="1305720"/>
          </a:xfrm>
          <a:prstGeom prst="rect">
            <a:avLst/>
          </a:prstGeom>
          <a:ln>
            <a:noFill/>
          </a:ln>
        </p:spPr>
      </p:pic>
      <p:sp>
        <p:nvSpPr>
          <p:cNvPr id="206" name="CustomShape 8"/>
          <p:cNvSpPr/>
          <p:nvPr/>
        </p:nvSpPr>
        <p:spPr>
          <a:xfrm>
            <a:off x="104040" y="1280160"/>
            <a:ext cx="9019080" cy="299808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TextShape 9"/>
          <p:cNvSpPr txBox="1"/>
          <p:nvPr/>
        </p:nvSpPr>
        <p:spPr>
          <a:xfrm>
            <a:off x="731520" y="1245600"/>
            <a:ext cx="7955280" cy="254520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Способ для веб-страниц хранить пары ключ/значение локально с помощью браузера. Как и кукисы, эти данные сохраняется даже после ухода с сайта, закрытия вкладки браузера, с выходом из браузера или чего-нибудь еще. </a:t>
            </a:r>
            <a:endParaRPr/>
          </a:p>
          <a:p>
            <a:r>
              <a:rPr lang="en-US">
                <a:latin typeface="Arial"/>
              </a:rPr>
              <a:t>В отличие от кукисов эти данные никогда не передаются на удаленный веб-сервер (если только вы не пожелаете отправлять их самостоятельно). В отличие от всех предыдущих попыток обеспечить постоянное локальное хранилище, эта технология встроена в браузеры, поэтому она доступна даже тогда, когда нет сторонних плагинов.</a:t>
            </a:r>
            <a:endParaRPr/>
          </a:p>
        </p:txBody>
      </p:sp>
    </p:spTree>
  </p:cSld>
  <p:transition>
    <p:wipe dir="l"/>
  </p:transition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3124080" y="4781520"/>
            <a:ext cx="2893320" cy="272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209" name="CustomShape 2"/>
          <p:cNvSpPr/>
          <p:nvPr/>
        </p:nvSpPr>
        <p:spPr>
          <a:xfrm>
            <a:off x="457200" y="346320"/>
            <a:ext cx="8593560" cy="840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500">
                <a:latin typeface="Calibri"/>
              </a:rPr>
              <a:t>LocalStorage</a:t>
            </a:r>
            <a:endParaRPr/>
          </a:p>
        </p:txBody>
      </p:sp>
      <p:sp>
        <p:nvSpPr>
          <p:cNvPr id="210" name="CustomShape 3"/>
          <p:cNvSpPr/>
          <p:nvPr/>
        </p:nvSpPr>
        <p:spPr>
          <a:xfrm>
            <a:off x="6027480" y="362520"/>
            <a:ext cx="2232720" cy="2775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11" name="CustomShape 4"/>
          <p:cNvSpPr/>
          <p:nvPr/>
        </p:nvSpPr>
        <p:spPr>
          <a:xfrm>
            <a:off x="5638680" y="2133360"/>
            <a:ext cx="2989800" cy="2203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12" name="CustomShape 5"/>
          <p:cNvSpPr/>
          <p:nvPr/>
        </p:nvSpPr>
        <p:spPr>
          <a:xfrm>
            <a:off x="5669280" y="2533320"/>
            <a:ext cx="2939400" cy="2775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13" name="CustomShape 6"/>
          <p:cNvSpPr/>
          <p:nvPr/>
        </p:nvSpPr>
        <p:spPr>
          <a:xfrm>
            <a:off x="5638680" y="2890080"/>
            <a:ext cx="1944360" cy="27756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214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2360" cy="252720"/>
          </a:xfrm>
          <a:prstGeom prst="rect">
            <a:avLst/>
          </a:prstGeom>
          <a:ln>
            <a:noFill/>
          </a:ln>
        </p:spPr>
      </p:pic>
      <p:sp>
        <p:nvSpPr>
          <p:cNvPr id="215" name="CustomShape 7"/>
          <p:cNvSpPr/>
          <p:nvPr/>
        </p:nvSpPr>
        <p:spPr>
          <a:xfrm>
            <a:off x="5791320" y="1807560"/>
            <a:ext cx="2344680" cy="302760"/>
          </a:xfrm>
          <a:prstGeom prst="rect">
            <a:avLst/>
          </a:prstGeom>
          <a:noFill/>
          <a:ln w="9360">
            <a:noFill/>
          </a:ln>
        </p:spPr>
      </p:sp>
      <p:pic>
        <p:nvPicPr>
          <p:cNvPr id="216" name="" descr=""/>
          <p:cNvPicPr/>
          <p:nvPr/>
        </p:nvPicPr>
        <p:blipFill>
          <a:blip r:embed="rId2"/>
          <a:srcRect l="-33198" t="-1429902" r="-956438" b="0"/>
          <a:stretch>
            <a:fillRect/>
          </a:stretch>
        </p:blipFill>
        <p:spPr>
          <a:xfrm>
            <a:off x="1920240" y="1463400"/>
            <a:ext cx="5027040" cy="2832480"/>
          </a:xfrm>
          <a:prstGeom prst="rect">
            <a:avLst/>
          </a:prstGeom>
          <a:ln>
            <a:noFill/>
          </a:ln>
        </p:spPr>
      </p:pic>
      <p:pic>
        <p:nvPicPr>
          <p:cNvPr id="217" name="" descr=""/>
          <p:cNvPicPr/>
          <p:nvPr/>
        </p:nvPicPr>
        <p:blipFill>
          <a:blip r:embed="rId3"/>
          <a:srcRect l="-1112414" t="481725" r="-1112414" b="-1515461"/>
          <a:stretch>
            <a:fillRect/>
          </a:stretch>
        </p:blipFill>
        <p:spPr>
          <a:xfrm>
            <a:off x="2309400" y="1931760"/>
            <a:ext cx="4570200" cy="1305720"/>
          </a:xfrm>
          <a:prstGeom prst="rect">
            <a:avLst/>
          </a:prstGeom>
          <a:ln>
            <a:noFill/>
          </a:ln>
        </p:spPr>
      </p:pic>
      <p:sp>
        <p:nvSpPr>
          <p:cNvPr id="218" name="CustomShape 8"/>
          <p:cNvSpPr/>
          <p:nvPr/>
        </p:nvSpPr>
        <p:spPr>
          <a:xfrm>
            <a:off x="104040" y="1280160"/>
            <a:ext cx="9019080" cy="2998080"/>
          </a:xfrm>
          <a:prstGeom prst="rect">
            <a:avLst/>
          </a:prstGeom>
          <a:noFill/>
          <a:ln>
            <a:noFill/>
          </a:ln>
        </p:spPr>
      </p:sp>
      <p:pic>
        <p:nvPicPr>
          <p:cNvPr id="219" name="" descr=""/>
          <p:cNvPicPr/>
          <p:nvPr/>
        </p:nvPicPr>
        <p:blipFill>
          <a:blip r:embed="rId4"/>
          <a:srcRect l="132984" t="134698" r="132984" b="269397"/>
          <a:stretch>
            <a:fillRect/>
          </a:stretch>
        </p:blipFill>
        <p:spPr>
          <a:xfrm>
            <a:off x="1409400" y="1280160"/>
            <a:ext cx="6546600" cy="3346200"/>
          </a:xfrm>
          <a:prstGeom prst="rect">
            <a:avLst/>
          </a:prstGeom>
          <a:ln>
            <a:noFill/>
          </a:ln>
        </p:spPr>
      </p:pic>
    </p:spTree>
  </p:cSld>
  <p:transition>
    <p:wipe dir="l"/>
  </p:transition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3124080" y="4781520"/>
            <a:ext cx="2893320" cy="272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221" name="CustomShape 2"/>
          <p:cNvSpPr/>
          <p:nvPr/>
        </p:nvSpPr>
        <p:spPr>
          <a:xfrm>
            <a:off x="457200" y="346320"/>
            <a:ext cx="8593560" cy="840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500">
                <a:latin typeface="Calibri"/>
              </a:rPr>
              <a:t>LocalStorage</a:t>
            </a:r>
            <a:endParaRPr/>
          </a:p>
        </p:txBody>
      </p:sp>
      <p:sp>
        <p:nvSpPr>
          <p:cNvPr id="222" name="CustomShape 3"/>
          <p:cNvSpPr/>
          <p:nvPr/>
        </p:nvSpPr>
        <p:spPr>
          <a:xfrm>
            <a:off x="6027480" y="362520"/>
            <a:ext cx="2232720" cy="2775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23" name="CustomShape 4"/>
          <p:cNvSpPr/>
          <p:nvPr/>
        </p:nvSpPr>
        <p:spPr>
          <a:xfrm>
            <a:off x="5638680" y="2133360"/>
            <a:ext cx="2989800" cy="2203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24" name="CustomShape 5"/>
          <p:cNvSpPr/>
          <p:nvPr/>
        </p:nvSpPr>
        <p:spPr>
          <a:xfrm>
            <a:off x="5669280" y="2533320"/>
            <a:ext cx="2939400" cy="2775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25" name="CustomShape 6"/>
          <p:cNvSpPr/>
          <p:nvPr/>
        </p:nvSpPr>
        <p:spPr>
          <a:xfrm>
            <a:off x="5638680" y="2890080"/>
            <a:ext cx="1944360" cy="27756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226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2360" cy="252720"/>
          </a:xfrm>
          <a:prstGeom prst="rect">
            <a:avLst/>
          </a:prstGeom>
          <a:ln>
            <a:noFill/>
          </a:ln>
        </p:spPr>
      </p:pic>
      <p:sp>
        <p:nvSpPr>
          <p:cNvPr id="227" name="CustomShape 7"/>
          <p:cNvSpPr/>
          <p:nvPr/>
        </p:nvSpPr>
        <p:spPr>
          <a:xfrm>
            <a:off x="5791320" y="1807560"/>
            <a:ext cx="2344680" cy="302760"/>
          </a:xfrm>
          <a:prstGeom prst="rect">
            <a:avLst/>
          </a:prstGeom>
          <a:noFill/>
          <a:ln w="9360">
            <a:noFill/>
          </a:ln>
        </p:spPr>
      </p:sp>
      <p:pic>
        <p:nvPicPr>
          <p:cNvPr id="228" name="" descr=""/>
          <p:cNvPicPr/>
          <p:nvPr/>
        </p:nvPicPr>
        <p:blipFill>
          <a:blip r:embed="rId2"/>
          <a:srcRect l="-33198" t="-1429902" r="-956438" b="0"/>
          <a:stretch>
            <a:fillRect/>
          </a:stretch>
        </p:blipFill>
        <p:spPr>
          <a:xfrm>
            <a:off x="1920240" y="1463400"/>
            <a:ext cx="5027040" cy="2832480"/>
          </a:xfrm>
          <a:prstGeom prst="rect">
            <a:avLst/>
          </a:prstGeom>
          <a:ln>
            <a:noFill/>
          </a:ln>
        </p:spPr>
      </p:pic>
      <p:pic>
        <p:nvPicPr>
          <p:cNvPr id="229" name="" descr=""/>
          <p:cNvPicPr/>
          <p:nvPr/>
        </p:nvPicPr>
        <p:blipFill>
          <a:blip r:embed="rId3"/>
          <a:srcRect l="-1112414" t="481725" r="-1112414" b="-1515461"/>
          <a:stretch>
            <a:fillRect/>
          </a:stretch>
        </p:blipFill>
        <p:spPr>
          <a:xfrm>
            <a:off x="2309400" y="1931760"/>
            <a:ext cx="4570200" cy="1305720"/>
          </a:xfrm>
          <a:prstGeom prst="rect">
            <a:avLst/>
          </a:prstGeom>
          <a:ln>
            <a:noFill/>
          </a:ln>
        </p:spPr>
      </p:pic>
      <p:sp>
        <p:nvSpPr>
          <p:cNvPr id="230" name="CustomShape 8"/>
          <p:cNvSpPr/>
          <p:nvPr/>
        </p:nvSpPr>
        <p:spPr>
          <a:xfrm>
            <a:off x="104040" y="1280160"/>
            <a:ext cx="9019080" cy="299808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TextShape 9"/>
          <p:cNvSpPr txBox="1"/>
          <p:nvPr/>
        </p:nvSpPr>
        <p:spPr>
          <a:xfrm>
            <a:off x="731520" y="1245600"/>
            <a:ext cx="7955280" cy="66384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Local storage (локальное хранилище)</a:t>
            </a:r>
            <a:r>
              <a:rPr lang="en-US">
                <a:latin typeface="Arial"/>
              </a:rPr>
              <a:t> — база данных на стороне клиента, содержащая пары ключ-значение</a:t>
            </a:r>
            <a:endParaRPr/>
          </a:p>
        </p:txBody>
      </p:sp>
      <p:pic>
        <p:nvPicPr>
          <p:cNvPr id="232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999040" y="2084400"/>
            <a:ext cx="2504880" cy="2304720"/>
          </a:xfrm>
          <a:prstGeom prst="rect">
            <a:avLst/>
          </a:prstGeom>
          <a:ln>
            <a:noFill/>
          </a:ln>
        </p:spPr>
      </p:pic>
      <p:pic>
        <p:nvPicPr>
          <p:cNvPr id="233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1280160" y="2103120"/>
            <a:ext cx="4114800" cy="2286000"/>
          </a:xfrm>
          <a:prstGeom prst="rect">
            <a:avLst/>
          </a:prstGeom>
          <a:ln>
            <a:noFill/>
          </a:ln>
        </p:spPr>
      </p:pic>
    </p:spTree>
  </p:cSld>
  <p:transition>
    <p:wipe dir="l"/>
  </p:transition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3124080" y="4781520"/>
            <a:ext cx="2893320" cy="272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235" name="CustomShape 2"/>
          <p:cNvSpPr/>
          <p:nvPr/>
        </p:nvSpPr>
        <p:spPr>
          <a:xfrm>
            <a:off x="457200" y="346320"/>
            <a:ext cx="8593560" cy="840600"/>
          </a:xfrm>
          <a:prstGeom prst="rect">
            <a:avLst/>
          </a:prstGeom>
          <a:noFill/>
          <a:ln>
            <a:noFill/>
          </a:ln>
        </p:spPr>
      </p:sp>
      <p:sp>
        <p:nvSpPr>
          <p:cNvPr id="236" name="CustomShape 3"/>
          <p:cNvSpPr/>
          <p:nvPr/>
        </p:nvSpPr>
        <p:spPr>
          <a:xfrm>
            <a:off x="6027480" y="362520"/>
            <a:ext cx="2232720" cy="2775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37" name="CustomShape 4"/>
          <p:cNvSpPr/>
          <p:nvPr/>
        </p:nvSpPr>
        <p:spPr>
          <a:xfrm>
            <a:off x="5638680" y="2133360"/>
            <a:ext cx="2989800" cy="2203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38" name="CustomShape 5"/>
          <p:cNvSpPr/>
          <p:nvPr/>
        </p:nvSpPr>
        <p:spPr>
          <a:xfrm>
            <a:off x="5669280" y="2533320"/>
            <a:ext cx="2939400" cy="2775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39" name="CustomShape 6"/>
          <p:cNvSpPr/>
          <p:nvPr/>
        </p:nvSpPr>
        <p:spPr>
          <a:xfrm>
            <a:off x="5638680" y="2890080"/>
            <a:ext cx="1944360" cy="27756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240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2360" cy="252720"/>
          </a:xfrm>
          <a:prstGeom prst="rect">
            <a:avLst/>
          </a:prstGeom>
          <a:ln>
            <a:noFill/>
          </a:ln>
        </p:spPr>
      </p:pic>
      <p:sp>
        <p:nvSpPr>
          <p:cNvPr id="241" name="CustomShape 7"/>
          <p:cNvSpPr/>
          <p:nvPr/>
        </p:nvSpPr>
        <p:spPr>
          <a:xfrm>
            <a:off x="5791320" y="1807560"/>
            <a:ext cx="2344680" cy="302760"/>
          </a:xfrm>
          <a:prstGeom prst="rect">
            <a:avLst/>
          </a:prstGeom>
          <a:noFill/>
          <a:ln w="9360">
            <a:noFill/>
          </a:ln>
        </p:spPr>
      </p:sp>
      <p:pic>
        <p:nvPicPr>
          <p:cNvPr id="242" name="" descr=""/>
          <p:cNvPicPr/>
          <p:nvPr/>
        </p:nvPicPr>
        <p:blipFill>
          <a:blip r:embed="rId2"/>
          <a:srcRect l="-33198" t="-1429902" r="-956438" b="0"/>
          <a:stretch>
            <a:fillRect/>
          </a:stretch>
        </p:blipFill>
        <p:spPr>
          <a:xfrm>
            <a:off x="1920240" y="1463400"/>
            <a:ext cx="5027040" cy="2832480"/>
          </a:xfrm>
          <a:prstGeom prst="rect">
            <a:avLst/>
          </a:prstGeom>
          <a:ln>
            <a:noFill/>
          </a:ln>
        </p:spPr>
      </p:pic>
      <p:pic>
        <p:nvPicPr>
          <p:cNvPr id="243" name="" descr=""/>
          <p:cNvPicPr/>
          <p:nvPr/>
        </p:nvPicPr>
        <p:blipFill>
          <a:blip r:embed="rId3"/>
          <a:srcRect l="-1112414" t="481725" r="-1112414" b="-1515461"/>
          <a:stretch>
            <a:fillRect/>
          </a:stretch>
        </p:blipFill>
        <p:spPr>
          <a:xfrm>
            <a:off x="2309400" y="1931760"/>
            <a:ext cx="4570200" cy="1305720"/>
          </a:xfrm>
          <a:prstGeom prst="rect">
            <a:avLst/>
          </a:prstGeom>
          <a:ln>
            <a:noFill/>
          </a:ln>
        </p:spPr>
      </p:pic>
      <p:sp>
        <p:nvSpPr>
          <p:cNvPr id="244" name="CustomShape 8"/>
          <p:cNvSpPr/>
          <p:nvPr/>
        </p:nvSpPr>
        <p:spPr>
          <a:xfrm>
            <a:off x="104040" y="1280160"/>
            <a:ext cx="9019080" cy="2468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endParaRPr/>
          </a:p>
          <a:p>
            <a:endParaRPr/>
          </a:p>
        </p:txBody>
      </p:sp>
      <p:sp>
        <p:nvSpPr>
          <p:cNvPr id="245" name="CustomShape 9"/>
          <p:cNvSpPr/>
          <p:nvPr/>
        </p:nvSpPr>
        <p:spPr>
          <a:xfrm>
            <a:off x="274320" y="365760"/>
            <a:ext cx="8686080" cy="556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Arial"/>
              </a:rPr>
              <a:t>SessionStorage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pic>
        <p:nvPicPr>
          <p:cNvPr id="246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6892560" y="1828800"/>
            <a:ext cx="1428480" cy="1428480"/>
          </a:xfrm>
          <a:prstGeom prst="rect">
            <a:avLst/>
          </a:prstGeom>
          <a:ln>
            <a:noFill/>
          </a:ln>
        </p:spPr>
      </p:pic>
      <p:sp>
        <p:nvSpPr>
          <p:cNvPr id="247" name="TextShape 10"/>
          <p:cNvSpPr txBox="1"/>
          <p:nvPr/>
        </p:nvSpPr>
        <p:spPr>
          <a:xfrm>
            <a:off x="365760" y="1245600"/>
            <a:ext cx="630936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 </a:t>
            </a:r>
            <a:r>
              <a:rPr lang="en-US">
                <a:solidFill>
                  <a:srgbClr val="000000"/>
                </a:solidFill>
                <a:latin typeface="Arial"/>
              </a:rPr>
              <a:t>SessionStorage</a:t>
            </a:r>
            <a:r>
              <a:rPr b="1" lang="en-US">
                <a:latin typeface="Arial"/>
              </a:rPr>
              <a:t> (сессионное хранилище)</a:t>
            </a:r>
            <a:r>
              <a:rPr lang="en-US">
                <a:latin typeface="Arial"/>
              </a:rPr>
              <a:t> — база данных на стороне клиента, содержащая пары ключ-значение.</a:t>
            </a:r>
            <a:endParaRPr/>
          </a:p>
        </p:txBody>
      </p:sp>
    </p:spTree>
  </p:cSld>
  <p:transition>
    <p:wipe dir="l"/>
  </p:transition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3124080" y="4781520"/>
            <a:ext cx="2893320" cy="272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249" name="CustomShape 2"/>
          <p:cNvSpPr/>
          <p:nvPr/>
        </p:nvSpPr>
        <p:spPr>
          <a:xfrm>
            <a:off x="457200" y="346320"/>
            <a:ext cx="8593560" cy="840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500">
                <a:latin typeface="Calibri"/>
              </a:rPr>
              <a:t>HOMEWORK</a:t>
            </a:r>
            <a:endParaRPr/>
          </a:p>
        </p:txBody>
      </p:sp>
      <p:sp>
        <p:nvSpPr>
          <p:cNvPr id="250" name="CustomShape 3"/>
          <p:cNvSpPr/>
          <p:nvPr/>
        </p:nvSpPr>
        <p:spPr>
          <a:xfrm>
            <a:off x="6027480" y="362520"/>
            <a:ext cx="2232720" cy="2775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51" name="CustomShape 4"/>
          <p:cNvSpPr/>
          <p:nvPr/>
        </p:nvSpPr>
        <p:spPr>
          <a:xfrm>
            <a:off x="5638680" y="2133360"/>
            <a:ext cx="2989800" cy="2203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52" name="CustomShape 5"/>
          <p:cNvSpPr/>
          <p:nvPr/>
        </p:nvSpPr>
        <p:spPr>
          <a:xfrm>
            <a:off x="5669280" y="2533320"/>
            <a:ext cx="2939400" cy="2775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53" name="CustomShape 6"/>
          <p:cNvSpPr/>
          <p:nvPr/>
        </p:nvSpPr>
        <p:spPr>
          <a:xfrm>
            <a:off x="5638680" y="2890080"/>
            <a:ext cx="1944360" cy="27756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254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2360" cy="252720"/>
          </a:xfrm>
          <a:prstGeom prst="rect">
            <a:avLst/>
          </a:prstGeom>
          <a:ln>
            <a:noFill/>
          </a:ln>
        </p:spPr>
      </p:pic>
      <p:sp>
        <p:nvSpPr>
          <p:cNvPr id="255" name="CustomShape 7"/>
          <p:cNvSpPr/>
          <p:nvPr/>
        </p:nvSpPr>
        <p:spPr>
          <a:xfrm>
            <a:off x="5791320" y="1807560"/>
            <a:ext cx="2344680" cy="3027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56" name="CustomShape 8"/>
          <p:cNvSpPr/>
          <p:nvPr/>
        </p:nvSpPr>
        <p:spPr>
          <a:xfrm>
            <a:off x="1736640" y="1132200"/>
            <a:ext cx="5715720" cy="3414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50000"/>
              </a:lnSpc>
            </a:pPr>
            <a:r>
              <a:rPr lang="en-US">
                <a:latin typeface="Arial"/>
              </a:rPr>
              <a:t>Задания находятся в папках уроков</a:t>
            </a:r>
            <a:endParaRPr/>
          </a:p>
        </p:txBody>
      </p:sp>
    </p:spTree>
  </p:cSld>
  <p:transition>
    <p:wipe dir="l"/>
  </p:transition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